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80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运动社区</a:t>
            </a:r>
            <a:r>
              <a:rPr lang="en-US" altLang="zh-CN" dirty="0" smtClean="0"/>
              <a:t>UI</a:t>
            </a:r>
            <a:r>
              <a:rPr lang="zh-CN" altLang="en-US" dirty="0" smtClean="0"/>
              <a:t>效果图预览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2014-6-20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73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Projects\健康社区\2014-6-13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Projects\健康社区\2014-6-13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Projects\健康社区\2014-6-13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8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Projects\健康社区\2014-6-13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Projects\健康社区\2014-6-13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3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Projects\健康社区\2014-6-13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Projects\健康社区\2014-6-13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Projects\健康社区\2014-6-13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63662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9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Projects\健康社区\2014-6-13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0" y="2362200"/>
            <a:ext cx="386366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0" y="762000"/>
            <a:ext cx="386366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Projects\健康社区\2014-6-13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63662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0" y="2362200"/>
            <a:ext cx="386366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jects\健康社区\2014-6-13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320040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447800" y="5943600"/>
            <a:ext cx="947516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0" y="762000"/>
            <a:ext cx="1921558" cy="19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Projects\健康社区\2014-6-13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Projects\健康社区\2014-6-13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636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Projects\健康社区\2014-6-13\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Projects\健康社区\2014-6-13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101661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Projects\健康社区\2014-6-13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Projects\健康社区\2014-6-13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228600"/>
            <a:ext cx="76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Projects\健康社区\2014-6-13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320040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0" y="762000"/>
            <a:ext cx="1921558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1447800" y="5943600"/>
            <a:ext cx="947516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rojects\健康社区\2014-6-13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36220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6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Projects\健康社区\2014-6-13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6305550"/>
            <a:ext cx="3863662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8575" y="228600"/>
            <a:ext cx="733425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4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Projects\健康社区\2014-6-13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3200400" y="228600"/>
            <a:ext cx="66326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" y="762000"/>
            <a:ext cx="23622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Projects\健康社区\2014-6-13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28600" y="5029200"/>
            <a:ext cx="3429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2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Projects\健康社区\2014-6-13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28600" y="5029200"/>
            <a:ext cx="3429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28600" y="6248400"/>
            <a:ext cx="3429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Projects\健康社区\2014-6-13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3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11</Words>
  <Application>Microsoft Office PowerPoint</Application>
  <PresentationFormat>On-screen Show (4:3)</PresentationFormat>
  <Paragraphs>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运动社区UI效果图预览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 FENG(CMD-SH-TCT)</dc:creator>
  <cp:lastModifiedBy>Te FENG(CMD-SH-TCT)</cp:lastModifiedBy>
  <cp:revision>8</cp:revision>
  <dcterms:created xsi:type="dcterms:W3CDTF">2006-08-16T00:00:00Z</dcterms:created>
  <dcterms:modified xsi:type="dcterms:W3CDTF">2014-06-20T03:48:15Z</dcterms:modified>
</cp:coreProperties>
</file>